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orterViewPr>
    <p:cViewPr>
      <p:scale>
        <a:sx n="100" d="100"/>
        <a:sy n="100" d="100"/>
      </p:scale>
      <p:origin x="0" y="148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F4E72-1576-4FCF-AD3B-64331A134C1E}" type="datetimeFigureOut">
              <a:rPr lang="en-NZ" smtClean="0"/>
              <a:t>12/03/2016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91F0-0BF1-42A4-A174-9ACEE3C3432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2634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F4E72-1576-4FCF-AD3B-64331A134C1E}" type="datetimeFigureOut">
              <a:rPr lang="en-NZ" smtClean="0"/>
              <a:t>12/03/2016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D91F0-0BF1-42A4-A174-9ACEE3C3432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5023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8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4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74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7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0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4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62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71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10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8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1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4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2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5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0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79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8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30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7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17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72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4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21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3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08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2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1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1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79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2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7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15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70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04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5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7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7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0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8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2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05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77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49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9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4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2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8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6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4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59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7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89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3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4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8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5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4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69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</dc:creator>
  <cp:lastModifiedBy>Sally</cp:lastModifiedBy>
  <cp:revision>1</cp:revision>
  <dcterms:created xsi:type="dcterms:W3CDTF">2016-03-12T02:03:07Z</dcterms:created>
  <dcterms:modified xsi:type="dcterms:W3CDTF">2016-03-12T02:12:48Z</dcterms:modified>
</cp:coreProperties>
</file>