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6" r:id="rId4"/>
    <p:sldId id="265" r:id="rId5"/>
    <p:sldId id="264" r:id="rId6"/>
    <p:sldId id="267" r:id="rId7"/>
    <p:sldId id="268" r:id="rId8"/>
    <p:sldId id="26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WaitakiLibrary/" TargetMode="External"/><Relationship Id="rId2" Type="http://schemas.openxmlformats.org/officeDocument/2006/relationships/hyperlink" Target="https://www.facebook.com/WaitakiDistrictLibrari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ulturewaitaki.org.nz/waitaki-district-libraries/blo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deruiter@waitaki.govt.nz" TargetMode="External"/><Relationship Id="rId2" Type="http://schemas.openxmlformats.org/officeDocument/2006/relationships/hyperlink" Target="http://www.happydayslibrarian.wordpres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>
                <a:latin typeface="Segoe Print" panose="02000600000000000000" pitchFamily="2" charset="0"/>
              </a:rPr>
              <a:t>Selfies in the library</a:t>
            </a:r>
            <a:endParaRPr lang="en-NZ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latin typeface="Segoe Print" panose="02000600000000000000" pitchFamily="2" charset="0"/>
              </a:rPr>
              <a:t>Using social media to engage, inspire and inform </a:t>
            </a:r>
            <a:endParaRPr lang="en-NZ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3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815" y="757881"/>
            <a:ext cx="98112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i="1" dirty="0" smtClean="0"/>
              <a:t>“Social media can do something no other medium can: directly engage and connect our patrons-to the library and to each other”</a:t>
            </a:r>
          </a:p>
          <a:p>
            <a:r>
              <a:rPr lang="en-NZ" sz="5400" dirty="0" smtClean="0"/>
              <a:t>-Laura Solomon 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33045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-syd1-1.xx.fbcdn.net/hphotos-xfa1/v/t1.0-9/12299186_1084644398237135_5207914709619395380_n.jpg?oh=4801d1f5be13a926b02e5cb1437fd932&amp;oe=5755C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36" y="313038"/>
            <a:ext cx="4578834" cy="642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content-syd1-1.xx.fbcdn.net/hphotos-xpt1/v/t1.0-9/10990009_996602537041322_5203041849530611347_n.jpg?oh=9765e95e6d761d619e867f2d27f82a00&amp;oe=5787F5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137" y="313038"/>
            <a:ext cx="4820079" cy="64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8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syd1-1.xx.fbcdn.net/hphotos-xtl1/v/t1.0-9/12814200_1143950948973146_4401837931913831633_n.jpg?oh=0f9e8ba21c8822db1644a5c9f41cb365&amp;oe=5793539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13" y="199801"/>
            <a:ext cx="4119863" cy="647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syd1-1.xx.fbcdn.net/hphotos-xla1/v/t1.0-9/12310471_1083541388347436_7165518913027667372_n.jpg?oh=b7e2a07795847da0257512384430eb8d&amp;oe=5757FA4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995" y="199801"/>
            <a:ext cx="4309333" cy="64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99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ssets.entrepreneur.com/static/1433184371-alive-kicking-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802" y="646798"/>
            <a:ext cx="8065787" cy="6003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64491" y="258806"/>
            <a:ext cx="742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Percentage of 13-17 year olds who use..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317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1783" t="25566" r="32176" b="26491"/>
          <a:stretch/>
        </p:blipFill>
        <p:spPr>
          <a:xfrm>
            <a:off x="2982096" y="107091"/>
            <a:ext cx="6392563" cy="661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7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Follow us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b="1" dirty="0"/>
              <a:t>Facebook: </a:t>
            </a:r>
            <a:r>
              <a:rPr lang="en-NZ" sz="2800" dirty="0">
                <a:hlinkClick r:id="rId2"/>
              </a:rPr>
              <a:t>https://www.facebook.com/WaitakiDistrictLibraries</a:t>
            </a:r>
            <a:r>
              <a:rPr lang="en-NZ" sz="2800" dirty="0" smtClean="0">
                <a:hlinkClick r:id="rId2"/>
              </a:rPr>
              <a:t>/</a:t>
            </a:r>
            <a:r>
              <a:rPr lang="en-NZ" sz="2800" dirty="0" smtClean="0"/>
              <a:t> </a:t>
            </a:r>
          </a:p>
          <a:p>
            <a:r>
              <a:rPr lang="en-NZ" sz="2800" b="1" dirty="0" smtClean="0"/>
              <a:t>Twitter: </a:t>
            </a:r>
            <a:r>
              <a:rPr lang="en-NZ" sz="2800" dirty="0" smtClean="0"/>
              <a:t>@WDLibraries</a:t>
            </a:r>
          </a:p>
          <a:p>
            <a:r>
              <a:rPr lang="en-NZ" sz="2800" b="1" dirty="0" smtClean="0"/>
              <a:t>Pinterest</a:t>
            </a:r>
            <a:r>
              <a:rPr lang="en-NZ" sz="2800" dirty="0"/>
              <a:t>: </a:t>
            </a:r>
            <a:r>
              <a:rPr lang="en-NZ" sz="2800" dirty="0">
                <a:hlinkClick r:id="rId3"/>
              </a:rPr>
              <a:t>https://www.pinterest.com/WaitakiLibrary</a:t>
            </a:r>
            <a:r>
              <a:rPr lang="en-NZ" sz="2800" dirty="0" smtClean="0">
                <a:hlinkClick r:id="rId3"/>
              </a:rPr>
              <a:t>/</a:t>
            </a:r>
            <a:r>
              <a:rPr lang="en-NZ" sz="2800" dirty="0" smtClean="0"/>
              <a:t> </a:t>
            </a:r>
          </a:p>
          <a:p>
            <a:r>
              <a:rPr lang="en-NZ" sz="2800" b="1" dirty="0" smtClean="0"/>
              <a:t>Blog</a:t>
            </a:r>
            <a:r>
              <a:rPr lang="en-NZ" sz="2800" b="1" dirty="0"/>
              <a:t>: </a:t>
            </a:r>
            <a:r>
              <a:rPr lang="en-NZ" sz="2800" dirty="0">
                <a:hlinkClick r:id="rId4"/>
              </a:rPr>
              <a:t>https://</a:t>
            </a:r>
            <a:r>
              <a:rPr lang="en-NZ" sz="2800" dirty="0" smtClean="0">
                <a:hlinkClick r:id="rId4"/>
              </a:rPr>
              <a:t>culturewaitaki.org.nz/waitaki-district-libraries/blog</a:t>
            </a:r>
            <a:r>
              <a:rPr lang="en-NZ" sz="2800" dirty="0" smtClean="0"/>
              <a:t>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72517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Find me 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Twitter: @</a:t>
            </a:r>
            <a:r>
              <a:rPr lang="en-NZ" sz="3600" dirty="0" err="1" smtClean="0"/>
              <a:t>JuliadeRuiter</a:t>
            </a:r>
            <a:r>
              <a:rPr lang="en-NZ" sz="3600" dirty="0" smtClean="0"/>
              <a:t>	</a:t>
            </a:r>
          </a:p>
          <a:p>
            <a:r>
              <a:rPr lang="en-NZ" sz="3600" dirty="0" smtClean="0"/>
              <a:t>Blog: </a:t>
            </a:r>
            <a:r>
              <a:rPr lang="en-NZ" sz="3600" dirty="0" smtClean="0">
                <a:hlinkClick r:id="rId2"/>
              </a:rPr>
              <a:t>www.happydayslibrarian.wordpress.com</a:t>
            </a:r>
            <a:r>
              <a:rPr lang="en-NZ" sz="3600" dirty="0" smtClean="0"/>
              <a:t> </a:t>
            </a:r>
            <a:endParaRPr lang="en-NZ" sz="3600" dirty="0" smtClean="0"/>
          </a:p>
          <a:p>
            <a:r>
              <a:rPr lang="en-NZ" sz="3600" dirty="0" smtClean="0"/>
              <a:t>Email: </a:t>
            </a:r>
            <a:r>
              <a:rPr lang="en-NZ" sz="3600" dirty="0" smtClean="0">
                <a:hlinkClick r:id="rId3"/>
              </a:rPr>
              <a:t>jderuiter@waitaki.govt.nz</a:t>
            </a:r>
            <a:r>
              <a:rPr lang="en-NZ" sz="3600" dirty="0" smtClean="0"/>
              <a:t> 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11067265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13764</TotalTime>
  <Words>77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Segoe Print</vt:lpstr>
      <vt:lpstr>Crop</vt:lpstr>
      <vt:lpstr>Selfies in the library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Follow us </vt:lpstr>
      <vt:lpstr>Find me  </vt:lpstr>
    </vt:vector>
  </TitlesOfParts>
  <Company>Waitaki District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Selfies in the library</dc:title>
  <dc:creator>Julia de Ruiter</dc:creator>
  <cp:lastModifiedBy>Julia de Ruiter</cp:lastModifiedBy>
  <cp:revision>22</cp:revision>
  <cp:lastPrinted>2016-03-14T00:23:22Z</cp:lastPrinted>
  <dcterms:created xsi:type="dcterms:W3CDTF">2016-02-29T00:39:23Z</dcterms:created>
  <dcterms:modified xsi:type="dcterms:W3CDTF">2016-03-16T21:38:11Z</dcterms:modified>
</cp:coreProperties>
</file>